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610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89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031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32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7905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6805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0755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8610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4971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4743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84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142D06-6C37-4986-ABBD-1C492862D411}" type="datetimeFigureOut">
              <a:rPr lang="en-IN" smtClean="0"/>
              <a:t>15-04-2023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FB344-5223-414E-B4D6-3FE2096767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5350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6378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70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380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986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201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24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576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1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501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09723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195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628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87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961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172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766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50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378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367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venkatesh chapalamadugu</dc:creator>
  <cp:lastModifiedBy>venkatesh chapalamadugu</cp:lastModifiedBy>
  <cp:revision>2</cp:revision>
  <dcterms:created xsi:type="dcterms:W3CDTF">2023-04-15T04:49:11Z</dcterms:created>
  <dcterms:modified xsi:type="dcterms:W3CDTF">2023-04-15T04:56:18Z</dcterms:modified>
</cp:coreProperties>
</file>

<file path=docProps/thumbnail.jpeg>
</file>